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12.jpeg" ContentType="image/jpeg"/>
  <Override PartName="/ppt/media/image11.png" ContentType="image/png"/>
  <Override PartName="/ppt/media/image6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3.jpeg" ContentType="image/jpeg"/>
  <Override PartName="/ppt/media/image5.png" ContentType="image/png"/>
  <Override PartName="/ppt/media/image10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F9F315-7B17-407A-9111-46048B15B9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8407D0-4409-4407-9671-9A7F1CC101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9E49B1-E185-4EAF-9FD4-325EB6A981A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4F242F-15AD-4295-9D85-894C07FF0FE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22EDAA9-F847-42B2-A777-A8CC1BA4EC2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1CB060-412E-4211-B1D2-0949BB891B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1F11B04-9AD3-4FC9-9201-E9C204E3DA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533FDD-599E-416D-BD0A-F72DB7D4B4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96CB60-08C9-405B-A287-D821267077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B172E7-A8F8-488F-8A05-63BF9F8D3D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F87300-EDF4-42C4-A86D-99423ADE35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745152-40C4-4C5E-9EB3-B809E1222CD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32FAC4-C3FA-4FF9-B67A-666E94170C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B2A8616-D929-4C47-A94E-D24C79A0C6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979DB1-4106-48BB-A556-D73815AA48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0B57985-09C6-474F-9FA1-0C0EA438E03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FEE826-A837-48CE-AAAB-6709733ABB1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812FE7-930A-43DA-94B5-F8157D1C2C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66DAF0-203A-40F0-8225-09AE34E6279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6ABBFF-C0FD-4832-93DE-C1840005FE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281030-325D-43CE-999B-17A9FE255B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438EB9-1FBF-482D-8A21-4C31919C42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DADF90-62CD-45B4-BDE7-CA76EDC8AD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DB3A60-4902-4A78-8FFA-A359F39216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7200" spc="-1" strike="noStrike">
                <a:solidFill>
                  <a:srgbClr val="ebebeb"/>
                </a:solidFill>
                <a:latin typeface="Century Gothic"/>
              </a:rPr>
              <a:t>Titelmasterformat durch Klicken bearbeiten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B8A0D6D-4DE4-4183-BA1F-E214A6105D6A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Titelmasterformat durch Klicken bearbeiten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Formatvorlagen des Textmasters bearbeiten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1800" spc="-1" strike="noStrike">
                <a:solidFill>
                  <a:srgbClr val="ffffff"/>
                </a:solidFill>
                <a:latin typeface="Century Gothic"/>
              </a:rPr>
              <a:t>Zweite Ebene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1600" spc="-1" strike="noStrike">
                <a:solidFill>
                  <a:srgbClr val="ffffff"/>
                </a:solidFill>
                <a:latin typeface="Century Gothic"/>
              </a:rPr>
              <a:t>Dritte Ebene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</a:rPr>
              <a:t>Vierte Ebene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</a:rPr>
              <a:t>Fünfte Ebene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4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5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DC06EB6-5CDC-4B34-9A7E-0AD94EE99628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7200" spc="-1" strike="noStrike">
                <a:solidFill>
                  <a:srgbClr val="ebebeb"/>
                </a:solidFill>
                <a:latin typeface="Century Gothic"/>
              </a:rPr>
              <a:t>Webservertechnik</a:t>
            </a:r>
            <a:r>
              <a:rPr b="0" lang="de-DE" sz="7200" spc="-1" strike="noStrike">
                <a:solidFill>
                  <a:srgbClr val="ebebeb"/>
                </a:solidFill>
                <a:latin typeface="Century Gothic"/>
              </a:rPr>
              <a:t>	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000" spc="-1" strike="noStrike" cap="all">
                <a:solidFill>
                  <a:srgbClr val="8ad0d6"/>
                </a:solidFill>
                <a:latin typeface="Century Gothic"/>
              </a:rPr>
              <a:t>Grundlagen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Was ist ein Webserver?</a:t>
            </a: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	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9661320" cy="3641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Client – Server Anwendung (spezifisch: Server)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Bedeutung: Der Server wird auf einem seperaten Computer ausgeführt und sendet Daten an den Client (deinen Computer)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Theoretisch kann jeder Computer zum Server werden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8" name="AutoShape 2"/>
          <p:cNvSpPr/>
          <p:nvPr/>
        </p:nvSpPr>
        <p:spPr>
          <a:xfrm>
            <a:off x="4902120" y="36295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AutoShape 4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Grafik 5" descr=""/>
          <p:cNvPicPr/>
          <p:nvPr/>
        </p:nvPicPr>
        <p:blipFill>
          <a:blip r:embed="rId1"/>
          <a:stretch/>
        </p:blipFill>
        <p:spPr>
          <a:xfrm>
            <a:off x="3048120" y="3784680"/>
            <a:ext cx="4648680" cy="2789280"/>
          </a:xfrm>
          <a:prstGeom prst="rect">
            <a:avLst/>
          </a:prstGeom>
          <a:ln w="0">
            <a:noFill/>
          </a:ln>
        </p:spPr>
      </p:pic>
      <p:sp>
        <p:nvSpPr>
          <p:cNvPr id="101" name="Rechteck 6"/>
          <p:cNvSpPr/>
          <p:nvPr/>
        </p:nvSpPr>
        <p:spPr>
          <a:xfrm>
            <a:off x="3048120" y="-14068080"/>
            <a:ext cx="6095520" cy="88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ffffff"/>
                </a:solidFill>
                <a:latin typeface="Century Gothic"/>
              </a:rPr>
              <a:t>data:image/png;base64,iVBORw0KGgoAAAANSUhEUgAAASIAAACuCAMAAAClZfCTAAABL1BMVEX////y8vIAAACamrEaGhr5+fnX19dPT08RERH4+PjR0dHv7++0tLS4uLh2dnYODg5dXV2Li4s0NDRAQEC+vr6EhIRwcHDHx8ff39/d3eTY2OHm5ubk5OgtLS2RkZElJSXt7fKFhY2qqqpKSlqampp7e3ujo6OZmZnS0t2rq72BgZFVVVVISEg6OjphYWHBwdB2dn5QUFrJydZkZGxWVmlXV2FlZXykpLVISE6SkquFhaC0tMZ6eolubntbW3C/v8ampq+NjZtdXWZwcId8fJdDQ1Jycoa4ycR3uICW13GMyHHM2NBwxmVN0iy817mroabYnXn/oSX/rku+o5rwklz/3ZX/8cz7u1DtubDceFT/1Hj5qS3Lk5m9Syb/vjP/zEqUUFbbt7fMQSPIOQC6PzP95UahAAAOmUlEQVR4nO2dCXvixhnHpQEJRhKXEToQFloZAV4wLGB8LLtZ72aTtE2vpG3Spkfapt//M3RmQJw6QSAZ6/88cQRr8Oind9553zkpKlWqVKlSpUqVKlWqVKlSPVe1+jkf9dm4yxizKiDvrRLg4i5jzKqALPBSKVtKEZUEmndXsZQiAkCAtLuKIEWUIvJTishXKSJfpYh8lSLyVYrIVykiX4VHJMvxlDQ27WFFNT6WksamPRDRNSaWosalfXwR14mjpLFpL3ctvCgPvl+LZmmnL2ls2rPRr528oPFpT0Rc6+QljU37ho4F8dQljU17R9cvJzpCiAoU4y5XREzxpURHFZAf1DxUzbvlaEr7tCWNTRWQLXmNgOTdR0AE4aQljU01zyEiItc4sfMyoiON9RXt9llYPGVJn6c0Pe4SJF8vIjqS/GY95PoFj493zn9OBOs36yGfBxcen2eskxU1LkmlrK+AV+OunXtCywF/Qtn8jddXiGfujgYBjAiZkZc3onTlVKWNQ1wgQtl8Dnp8CTxrd9QLhsjbG1H8GbujQJ6ImFHVM6sXzzdZC+aJ/M2I0pOTrImW1RL5qPpp2KBGhMyo6flNTNHLWZ1QtHV7d/fF7dWkZspRFGkASoHlY0ZaJYLyHK7C6O41p3x4+vg1wnT16VWBPaxrVOmVQ8jytl05Ae5IsW6/fNJonqZ5jf3w8d3726vp5E1L1hLSPVqJPToqTO9ed5eTfxEnVn56NZmOvrp6kxA3YMVbDqV4++Vse0Y0TdOs2H4zSsiIVqzuiGlP7x7rzjPHu69HrxJS1TjPNOWoUqwvPs8avOakWSY5iOJzR63p3ds639iVxqv3mSQhouIZWWPLd59nhgMgpA+ZTLIQaTGMrMHWpy8zdWdAjVkmaYgoelUUCLEjoOGRC8cOkAm5AKrfZ5KHaCFaNk1TkEVRLphmWzxeAsd0bj9jE1J3tahkyUTEmoKyXiRNbIuuQ3EHSf5093boxAcRUmeZpCJSBG6Xh1YQow8seR2ZUNcRkKp27zNJRSSLzqXRzKgjAnly93noAkj9kFnT64cEIYKCu9+Rox0GaGEvpNadpNavH/dExHLbingWFVPw+kJtfdY/w2uKomh7Vz/+6u3QkQ8iNL7PZPZDZC0mepBexLkuo12rIHgj1+wMhZeFdkGUORE1eOx+lPira9io17sOiIaZzJ6IdHsuTLFYtHL2+ukoG2TOz90o5IlwbWHFBbL7zVJCiNBPutFFqndXqnevtwkFRsT0QHPeOdZDIhcDBCrCbgLa9P0VZGZyexskbe4x0X2OCAnZ0hqh7nYlC4WoDCS41ZvCAhDh+I7s32bRpulktmwhdIuzRIQE1SWlnUoWBhHMAYnZnAwLFQAi7OTxNyJ0Zy5vh+5HWUeEnr+hjrEJ7VayMIj4yx1E9OGIIHK5giDKyDaUQxp1OiyjdUQMA5EQJUdAIRBdRI9IEUyORwXEvZ+CYxUKLC0ko21E+Ha6yUMkymupBn9g9MyF89kEUWP+97ER0YZhJA+RTxQUVuH6mgii4efrLpNgREG8cxjxoeKjBaK3j4+zuoEYGXTyEAVo4kPKDNNjQhB1375Fydj9bKgaCbQiOvrRVzZMNjR310YdNfP317PZuJs8RL7Jxh4KU3UJovGsQcH68Ho2HI6ThyhiX01UCBE2LH3RsAGhOk4iInMrQdfWkQVK3ndLzYZo95eIMpnZuGEYagIRbf5RWF1P9noBAm2lvDOpXQsRnxNE9DDzSHzRsNtIIKLN5gfm1r/IZzISkbK7QClMsz8PHQ3KGF/fJ9QXbfUvEkS62L68EPESt/7AYpCdNG/wTfe4St4ULa5/SeYoyb1mH7VdOZAbVLZMMYS/nrvrt5mxAY3uMJGItvwGRsT0shJXAywlAskUKBZInIntCVwWZVYHOVEAHUQIVNALEXGsmVt5WXhEj4+PyBUZRqN+REQLF8IIIYR7d+BmpSCIymV0hTGQijaQ0I92FVIAX+gAmV3rAlIXeH1W7caposEQOQhBVMee6P7+mriihjui/kGICjaiQnCRcaDNtHNuRfgWc9IckXZZtiyrDLQ5MB2gH4UmTQH89qCEjGwHUZhwdJHpq8PraxQ5zmZDo9E4UmfI3p08zMb9OCDKSh1d77R4CuCouZJHP0SMqIje1ttOiMJ0iMwR4Y4YFBRhNTwQVaOwoj208cx3EcGqveKRPIYVooXDUfI7iOa9/9uFRHK4Qf7q3u5Low21Ox4fD9EBfdfrbTTs24j6CFHJ0jRKwGgUgVkgwhUNI6rgl6xIwaaubUXo88xY0XckOfxxGxHOX5HU4yE6pEuNX429MmWdYiTipS10r9Vmj6FMvLi9xswrWquKGfRRNKXnAci2UApz0RxshuGC2404TO2aI4JLRI1kIqJgQbb/No9unsZ3TOOYEuKXFJ57iP/HkHcoPARLflWZmw/Nb4afmmum74JozYgaSUUU7dZz7qPdbojgc0AkRDcnxmMQxB0RvUKkJhNRmMTTTx6htTMiZoWIGJH7INFhiA7bOG67S+QAyR6dRS6INuuZ6oro3WGIDjIDJrouftFrvb8rItpYWpHqiuhd/+FVoEd5DEQwsvn63h2OzogMA8J1I3JBNKmOJsHu8hiI+IjaM8307uZ1RJQZDseqL6KPvf7UCrh67xiI3COZMKIFl/mRSzkjIrlZV13WMydEqJJ90oPu2YGnPWy/xx6IKPRkhV1BzhR8x8+cKxpKzMYY07iuuiGa9EcTHwtdL0sP2NuDlFYXMbprRmFlsV0I8ohdEHUJJKJu3QHRx94DqmTBpy4x5eWuVjfW8vIwRO5ZVQCJAqsEXAntjMied7WktIXoXe7hU6iNcZjeEgtL5SJCFG4cflNegdCWnBHNZxSvpvCNN6eovQ9VyYhaSyw5YXWczoGDqges7/CYor0tF0Squpp4vT2L7+MUV7KwZSrubiTXXPpbqCm4yAqH/guDzTtJoz3+NYQBOiH66n61OmZBarxeyUbhKtlCu1PTlw9SqDazl5JGtaqQkspOn9Wd3Qbj1R7RgvuyBiXEI3ZE9GTYy/RsUitE7x9CVzI/VUBL0eRyhWrnoPO4sZh186yC68NikDcXCy4IzRCe3tmKFqH1klTDHgF5/PQwsvxirZDiFh3K9BwRvmetXcOPgRdpoYbuhq9lC6KCwuCavvO3ZcHZVDSS5DKmYz+QfzC0JgdEcHL39axr2Ji4b+qGUV9Wsmkn6okrlaZ9FxiRNEC33cxZF30eweuVJWBR7A0o90Ttol8p5nbumBYFZcfpaMseSa0gbO+3oHkuFtmR05pbZTK9vXv3pBok3f/Vr3/z7QLRESoZUi5nX2FERTyGUUPP/6aD4m8d5ZiAoeRLCnfP499xKC8tmwK79j7DtdcTU17efGmGXJ3muCyZlzuT0e3t6yeVYZhvf/u73xsqqWQjVMmiX/zW69lXC0QcEGWZG9wgRMhiaYRIbEJcIWuuTpaWhbZpCqIgmmZ71z/xIvpXUZTFgtkOfQduK7dpTs89jG7fP9UpPByi4tV5o+lRNi6TbuxCLxCJQCri1TQIETZZGxEll/PAY0NQ0g0I3VYMM5BHkYXToJif3Be3060P7x+mV9PJEwupRub96BiVDEsEtnEsEM3JUDjRxRVkiQh5EQGc/jAZD0SmcV+UW5PpaPSm9WGCKlkk2xY5qE/8tSgsfVF+gN/WVoiwP6JwK0RnT78NjzeiGvZL+uTq6mE0rRxts1JaAs0qQPZBQscBnrQAelVQQd6HIEJPpgmAKYOqBHqn32HGG9F8Q0Caa70pHqeSLaSYHbxcAS9TIKEj5HQTNdU8iYJwmgJ5lHcq7Tbn70v2WV/mKQ9ETzYiCg9tJmeVsLei3+HZA9EfGitEz0ZH2Cfc6RtlMhvsj999//13f8JX5jPaMrkS/f4XA1bZUYsMD/35Lz/88ONfSQryfA5LEI4QE5gOJ0tYZOLV33786ae//wNfXT8bRMqptgtrSW+Q/vmvn3/+7t/4apKQ/dJ8xZzswAKGVLf//PeXX/4nksvkbFDqrSM4Im9B13wnoRLOfHvww6W8rAMK9xDjMG0z1YYqx9nr6owkxLf15TMR+2xit2DSqhdBdElmrsN+dnVwSna3e58I+uz2HKm4KgBAOm695sBFNYDyfdw5xG4O4To37Kc8l1ADA1aTi8eNwTjAeZ0+uBBlVfGTCoKocMru2jZYXiqdFibFKXS7zZFkX8Y/BZ30cQkUt3dnPwdkrzMsF4LFoIhOe2SzAOyejxoo9vCiHGkAygMdnzPBo5cKuLCaeYgKPsiW941mQyJqrskJETzxOWk3oF/hIB6XYDEwvE8c7i61X/UG85VMCjhgY+CQiJTV9tHsjQOiU5/XTJu9LBjw1KCHkjQeyFSRDEfcoNYlV0RkRAYynR66OKCfLSSitU8y1V1EsfT4CaBCXdhVv6jP3yIrAbn5u2WE6IChiJCIxJUKlzuIYjqsudqnBvY8nyIJyrS83KlSqwWTp0Tk6a75k2+6TyaJadkaVSDjnpqNiJKkEnpcTA6Tg3xyEFVOflKzCcpWsXSJ0EigWJGQH5DmhiwDMu7Hgn6thtw1Cw6ILkMhKqy7a2XbXXeiHjULUvx2qzPPCLlWp80ugiEkc144aHZaAkPR7QMi/lCIhHV3TW25azbq3bCSopCIOq2l9OwGIu35DfQFVEhE7r6odrZ9RFEhOuNjYyNCJJ+rI6KiQkSf8SGNESGyztYRUREhap+vI6KiQXTOjoiKBNG5H/C9D6JebgNRMg6wPJ72QFTStE0rivUGjq99rGgwcM70z1T7IMpepoh2xGwgKhReGCKB9Zcy2LCi5gtDFEy+mf75SrOK65Ka9v3nNt7XCY6XiWhby30OnNbApIio9a0gUkQuShH5a2Dfv9NMsxeOqN3PYdlnyoEL8jK3MUb/whHVsmS6x+VS5OXm/q909XJN1ZOPLKZKlSpVqlSpUqU6jv4P34zD7lZUfXMAAAAASUVORK5CYII=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Verschiedene Bedeutungen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1104120" y="2152800"/>
            <a:ext cx="8946360" cy="152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Ein Webserver ist der Computer der die Daten der Website enthält und Daten an die Clients sendet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Ein Webserver ist das Programm was auf diesem Computer ausgeführt wird damit der Server die Daten an die Clients sendet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4" name="Grafik 3" descr=""/>
          <p:cNvPicPr/>
          <p:nvPr/>
        </p:nvPicPr>
        <p:blipFill>
          <a:blip r:embed="rId1"/>
          <a:stretch/>
        </p:blipFill>
        <p:spPr>
          <a:xfrm>
            <a:off x="1711440" y="3981960"/>
            <a:ext cx="1952280" cy="2342880"/>
          </a:xfrm>
          <a:prstGeom prst="rect">
            <a:avLst/>
          </a:prstGeom>
          <a:ln w="0">
            <a:noFill/>
          </a:ln>
        </p:spPr>
      </p:pic>
      <p:pic>
        <p:nvPicPr>
          <p:cNvPr id="105" name="Grafik 4" descr=""/>
          <p:cNvPicPr/>
          <p:nvPr/>
        </p:nvPicPr>
        <p:blipFill>
          <a:blip r:embed="rId2"/>
          <a:stretch/>
        </p:blipFill>
        <p:spPr>
          <a:xfrm>
            <a:off x="6774840" y="4200480"/>
            <a:ext cx="3776400" cy="212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2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Jeder kann einen Webserver erstellen!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08560" y="3429000"/>
            <a:ext cx="7615440" cy="1632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0000"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Schritt 1: Einen Webserver auf seinem Computer installieren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Schritt 2: Eine Website erstellen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Jetzt ist der Webserver lokal erreichbar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Wenn jemand in einem anderem Netzwerk versucht sich zu verbinden, klappt das nicht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Sicherheitsmechanismen unserer Router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104120" y="2079360"/>
            <a:ext cx="8946360" cy="4169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Firewall verhindert das senden von Daten von außen nach innen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Man muss „Ports“ öffnen damit Verbindungen auf bestimmte Computer zugelassen werden.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Windows Computer haben eine zusätzliche Firewall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Die Ports für Webserver sind: 80, 443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0" name="Grafik 3" descr=""/>
          <p:cNvPicPr/>
          <p:nvPr/>
        </p:nvPicPr>
        <p:blipFill>
          <a:blip r:embed="rId1"/>
          <a:stretch/>
        </p:blipFill>
        <p:spPr>
          <a:xfrm>
            <a:off x="646200" y="4434120"/>
            <a:ext cx="2707920" cy="2083320"/>
          </a:xfrm>
          <a:prstGeom prst="rect">
            <a:avLst/>
          </a:prstGeom>
          <a:ln w="0">
            <a:noFill/>
          </a:ln>
        </p:spPr>
      </p:pic>
      <p:pic>
        <p:nvPicPr>
          <p:cNvPr id="111" name="Grafik 5" descr=""/>
          <p:cNvPicPr/>
          <p:nvPr/>
        </p:nvPicPr>
        <p:blipFill>
          <a:blip r:embed="rId2"/>
          <a:stretch/>
        </p:blipFill>
        <p:spPr>
          <a:xfrm>
            <a:off x="7086600" y="4177440"/>
            <a:ext cx="3621240" cy="23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Google.de; Facebook.com und 87.148.118.177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3724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Solche Domains sind nicht kostenlos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Man muss Monatlich oder Jährlich Geld für solche bezahlen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172.217.22.67 </a:t>
            </a:r>
            <a:r>
              <a:rPr b="0" lang="de-DE" sz="20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 google.de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So etwas nennt man auch DNS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localhost = 127.0.01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4" name="Grafik 4" descr=""/>
          <p:cNvPicPr/>
          <p:nvPr/>
        </p:nvPicPr>
        <p:blipFill>
          <a:blip r:embed="rId1"/>
          <a:stretch/>
        </p:blipFill>
        <p:spPr>
          <a:xfrm>
            <a:off x="6456960" y="3599280"/>
            <a:ext cx="4609800" cy="277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Von Anfang an bis Ende der Anfrage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AutoShape 2"/>
          <p:cNvSpPr/>
          <p:nvPr/>
        </p:nvSpPr>
        <p:spPr>
          <a:xfrm>
            <a:off x="4902120" y="36295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AutoShape 4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Rechteck 6"/>
          <p:cNvSpPr/>
          <p:nvPr/>
        </p:nvSpPr>
        <p:spPr>
          <a:xfrm>
            <a:off x="3048120" y="-14068080"/>
            <a:ext cx="6095520" cy="88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800" spc="-1" strike="noStrike">
                <a:solidFill>
                  <a:srgbClr val="ffffff"/>
                </a:solidFill>
                <a:latin typeface="Century Gothic"/>
              </a:rPr>
              <a:t>data:image/png;base64,iVBORw0KGgoAAAANSUhEUgAAASIAAACuCAMAAAClZfCTAAABL1BMVEX////y8vIAAACamrEaGhr5+fnX19dPT08RERH4+PjR0dHv7++0tLS4uLh2dnYODg5dXV2Li4s0NDRAQEC+vr6EhIRwcHDHx8ff39/d3eTY2OHm5ubk5OgtLS2RkZElJSXt7fKFhY2qqqpKSlqampp7e3ujo6OZmZnS0t2rq72BgZFVVVVISEg6OjphYWHBwdB2dn5QUFrJydZkZGxWVmlXV2FlZXykpLVISE6SkquFhaC0tMZ6eolubntbW3C/v8ampq+NjZtdXWZwcId8fJdDQ1Jycoa4ycR3uICW13GMyHHM2NBwxmVN0iy817mroabYnXn/oSX/rku+o5rwklz/3ZX/8cz7u1DtubDceFT/1Hj5qS3Lk5m9Syb/vjP/zEqUUFbbt7fMQSPIOQC6PzP95UahAAAOmUlEQVR4nO2dCXvixhnHpQEJRhKXEToQFloZAV4wLGB8LLtZ72aTtE2vpG3Spkfapt//M3RmQJw6QSAZ6/88cQRr8Oind9553zkpKlWqVKlSpUqVKlWqVKlSPVe1+jkf9dm4yxizKiDvrRLg4i5jzKqALPBSKVtKEZUEmndXsZQiAkCAtLuKIEWUIvJTishXKSJfpYh8lSLyVYrIVykiX4VHJMvxlDQ27WFFNT6WksamPRDRNSaWosalfXwR14mjpLFpL3ctvCgPvl+LZmmnL2ls2rPRr528oPFpT0Rc6+QljU37ho4F8dQljU17R9cvJzpCiAoU4y5XREzxpURHFZAf1DxUzbvlaEr7tCWNTRWQLXmNgOTdR0AE4aQljU01zyEiItc4sfMyoiON9RXt9llYPGVJn6c0Pe4SJF8vIjqS/GY95PoFj493zn9OBOs36yGfBxcen2eskxU1LkmlrK+AV+OunXtCywF/Qtn8jddXiGfujgYBjAiZkZc3onTlVKWNQ1wgQtl8Dnp8CTxrd9QLhsjbG1H8GbujQJ6ImFHVM6sXzzdZC+aJ/M2I0pOTrImW1RL5qPpp2KBGhMyo6flNTNHLWZ1QtHV7d/fF7dWkZspRFGkASoHlY0ZaJYLyHK7C6O41p3x4+vg1wnT16VWBPaxrVOmVQ8jytl05Ae5IsW6/fNJonqZ5jf3w8d3726vp5E1L1hLSPVqJPToqTO9ed5eTfxEnVn56NZmOvrp6kxA3YMVbDqV4++Vse0Y0TdOs2H4zSsiIVqzuiGlP7x7rzjPHu69HrxJS1TjPNOWoUqwvPs8avOakWSY5iOJzR63p3ds639iVxqv3mSQhouIZWWPLd59nhgMgpA+ZTLIQaTGMrMHWpy8zdWdAjVkmaYgoelUUCLEjoOGRC8cOkAm5AKrfZ5KHaCFaNk1TkEVRLphmWzxeAsd0bj9jE1J3tahkyUTEmoKyXiRNbIuuQ3EHSf5093boxAcRUmeZpCJSBG6Xh1YQow8seR2ZUNcRkKp27zNJRSSLzqXRzKgjAnly93noAkj9kFnT64cEIYKCu9+Rox0GaGEvpNadpNavH/dExHLbingWFVPw+kJtfdY/w2uKomh7Vz/+6u3QkQ8iNL7PZPZDZC0mepBexLkuo12rIHgj1+wMhZeFdkGUORE1eOx+lPira9io17sOiIaZzJ6IdHsuTLFYtHL2+ukoG2TOz90o5IlwbWHFBbL7zVJCiNBPutFFqndXqnevtwkFRsT0QHPeOdZDIhcDBCrCbgLa9P0VZGZyexskbe4x0X2OCAnZ0hqh7nYlC4WoDCS41ZvCAhDh+I7s32bRpulktmwhdIuzRIQE1SWlnUoWBhHMAYnZnAwLFQAi7OTxNyJ0Zy5vh+5HWUeEnr+hjrEJ7VayMIj4yx1E9OGIIHK5giDKyDaUQxp1OiyjdUQMA5EQJUdAIRBdRI9IEUyORwXEvZ+CYxUKLC0ko21E+Ha6yUMkymupBn9g9MyF89kEUWP+97ER0YZhJA+RTxQUVuH6mgii4efrLpNgREG8cxjxoeKjBaK3j4+zuoEYGXTyEAVo4kPKDNNjQhB1375Fydj9bKgaCbQiOvrRVzZMNjR310YdNfP317PZuJs8RL7Jxh4KU3UJovGsQcH68Ho2HI6ThyhiX01UCBE2LH3RsAGhOk4iInMrQdfWkQVK3ndLzYZo95eIMpnZuGEYagIRbf5RWF1P9noBAm2lvDOpXQsRnxNE9DDzSHzRsNtIIKLN5gfm1r/IZzISkbK7QClMsz8PHQ3KGF/fJ9QXbfUvEkS62L68EPESt/7AYpCdNG/wTfe4St4ULa5/SeYoyb1mH7VdOZAbVLZMMYS/nrvrt5mxAY3uMJGItvwGRsT0shJXAywlAskUKBZInIntCVwWZVYHOVEAHUQIVNALEXGsmVt5WXhEj4+PyBUZRqN+REQLF8IIIYR7d+BmpSCIymV0hTGQijaQ0I92FVIAX+gAmV3rAlIXeH1W7caposEQOQhBVMee6P7+mriihjui/kGICjaiQnCRcaDNtHNuRfgWc9IckXZZtiyrDLQ5MB2gH4UmTQH89qCEjGwHUZhwdJHpq8PraxQ5zmZDo9E4UmfI3p08zMb9OCDKSh1d77R4CuCouZJHP0SMqIje1ttOiMJ0iMwR4Y4YFBRhNTwQVaOwoj208cx3EcGqveKRPIYVooXDUfI7iOa9/9uFRHK4Qf7q3u5Low21Ox4fD9EBfdfrbTTs24j6CFHJ0jRKwGgUgVkgwhUNI6rgl6xIwaaubUXo88xY0XckOfxxGxHOX5HU4yE6pEuNX429MmWdYiTipS10r9Vmj6FMvLi9xswrWquKGfRRNKXnAci2UApz0RxshuGC2404TO2aI4JLRI1kIqJgQbb/No9unsZ3TOOYEuKXFJ57iP/HkHcoPARLflWZmw/Nb4afmmum74JozYgaSUUU7dZz7qPdbojgc0AkRDcnxmMQxB0RvUKkJhNRmMTTTx6htTMiZoWIGJH7INFhiA7bOG67S+QAyR6dRS6INuuZ6oro3WGIDjIDJrouftFrvb8rItpYWpHqiuhd/+FVoEd5DEQwsvn63h2OzogMA8J1I3JBNKmOJsHu8hiI+IjaM8307uZ1RJQZDseqL6KPvf7UCrh67xiI3COZMKIFl/mRSzkjIrlZV13WMydEqJJ90oPu2YGnPWy/xx6IKPRkhV1BzhR8x8+cKxpKzMYY07iuuiGa9EcTHwtdL0sP2NuDlFYXMbprRmFlsV0I8ohdEHUJJKJu3QHRx94DqmTBpy4x5eWuVjfW8vIwRO5ZVQCJAqsEXAntjMied7WktIXoXe7hU6iNcZjeEgtL5SJCFG4cflNegdCWnBHNZxSvpvCNN6eovQ9VyYhaSyw5YXWczoGDqges7/CYor0tF0Squpp4vT2L7+MUV7KwZSrubiTXXPpbqCm4yAqH/guDzTtJoz3+NYQBOiH66n61OmZBarxeyUbhKtlCu1PTlw9SqDazl5JGtaqQkspOn9Wd3Qbj1R7RgvuyBiXEI3ZE9GTYy/RsUitE7x9CVzI/VUBL0eRyhWrnoPO4sZh186yC68NikDcXCy4IzRCe3tmKFqH1klTDHgF5/PQwsvxirZDiFh3K9BwRvmetXcOPgRdpoYbuhq9lC6KCwuCavvO3ZcHZVDSS5DKmYz+QfzC0JgdEcHL39axr2Ji4b+qGUV9Wsmkn6okrlaZ9FxiRNEC33cxZF30eweuVJWBR7A0o90Ttol8p5nbumBYFZcfpaMseSa0gbO+3oHkuFtmR05pbZTK9vXv3pBok3f/Vr3/z7QLRESoZUi5nX2FERTyGUUPP/6aD4m8d5ZiAoeRLCnfP499xKC8tmwK79j7DtdcTU17efGmGXJ3muCyZlzuT0e3t6yeVYZhvf/u73xsqqWQjVMmiX/zW69lXC0QcEGWZG9wgRMhiaYRIbEJcIWuuTpaWhbZpCqIgmmZ71z/xIvpXUZTFgtkOfQduK7dpTs89jG7fP9UpPByi4tV5o+lRNi6TbuxCLxCJQCri1TQIETZZGxEll/PAY0NQ0g0I3VYMM5BHkYXToJif3Be3060P7x+mV9PJEwupRub96BiVDEsEtnEsEM3JUDjRxRVkiQh5EQGc/jAZD0SmcV+UW5PpaPSm9WGCKlkk2xY5qE/8tSgsfVF+gN/WVoiwP6JwK0RnT78NjzeiGvZL+uTq6mE0rRxts1JaAs0qQPZBQscBnrQAelVQQd6HIEJPpgmAKYOqBHqn32HGG9F8Q0Caa70pHqeSLaSYHbxcAS9TIKEj5HQTNdU8iYJwmgJ5lHcq7Tbn70v2WV/mKQ9ETzYiCg9tJmeVsLei3+HZA9EfGitEz0ZH2Cfc6RtlMhvsj999//13f8JX5jPaMrkS/f4XA1bZUYsMD/35Lz/88ONfSQryfA5LEI4QE5gOJ0tYZOLV33786ae//wNfXT8bRMqptgtrSW+Q/vmvn3/+7t/4apKQ/dJ8xZzswAKGVLf//PeXX/4nksvkbFDqrSM4Im9B13wnoRLOfHvww6W8rAMK9xDjMG0z1YYqx9nr6owkxLf15TMR+2xit2DSqhdBdElmrsN+dnVwSna3e58I+uz2HKm4KgBAOm695sBFNYDyfdw5xG4O4To37Kc8l1ADA1aTi8eNwTjAeZ0+uBBlVfGTCoKocMru2jZYXiqdFibFKXS7zZFkX8Y/BZ30cQkUt3dnPwdkrzMsF4LFoIhOe2SzAOyejxoo9vCiHGkAygMdnzPBo5cKuLCaeYgKPsiW941mQyJqrskJETzxOWk3oF/hIB6XYDEwvE8c7i61X/UG85VMCjhgY+CQiJTV9tHsjQOiU5/XTJu9LBjw1KCHkjQeyFSRDEfcoNYlV0RkRAYynR66OKCfLSSitU8y1V1EsfT4CaBCXdhVv6jP3yIrAbn5u2WE6IChiJCIxJUKlzuIYjqsudqnBvY8nyIJyrS83KlSqwWTp0Tk6a75k2+6TyaJadkaVSDjnpqNiJKkEnpcTA6Tg3xyEFVOflKzCcpWsXSJ0EigWJGQH5DmhiwDMu7Hgn6thtw1Cw6ILkMhKqy7a2XbXXeiHjULUvx2qzPPCLlWp80ugiEkc144aHZaAkPR7QMi/lCIhHV3TW25azbq3bCSopCIOq2l9OwGIu35DfQFVEhE7r6odrZ9RFEhOuNjYyNCJJ+rI6KiQkSf8SGNESGyztYRUREhap+vI6KiQXTOjoiKBNG5H/C9D6JebgNRMg6wPJ72QFTStE0rivUGjq99rGgwcM70z1T7IMpepoh2xGwgKhReGCKB9Zcy2LCi5gtDFEy+mf75SrOK65Ka9v3nNt7XCY6XiWhby30OnNbApIio9a0gUkQuShH5a2Dfv9NMsxeOqN3PYdlnyoEL8jK3MUb/whHVsmS6x+VS5OXm/q909XJN1ZOPLKZKlSpVqlSpUqU6jv4P34zD7lZUfXMAAAAASUVORK5CYII=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Du willst google.com aufrufen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Dein Browser sucht die IP Adresse von Google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Dein Computer verbindet sich mit dem Google Server und fragt eine Seite an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Der Google Server verarbeitet deine Anfrage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Der Google Sever sendet die Website an dich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Dein Browser zeigt dir die Website an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20" name="Grafik 8" descr=""/>
          <p:cNvPicPr/>
          <p:nvPr/>
        </p:nvPicPr>
        <p:blipFill>
          <a:blip r:embed="rId1"/>
          <a:stretch/>
        </p:blipFill>
        <p:spPr>
          <a:xfrm>
            <a:off x="6807960" y="4708800"/>
            <a:ext cx="4878000" cy="195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Wissen: Datenprotokolle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Für Websites gibt es zwei Internet Protokolle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http: Anfrage enthält IP Adresse und Angefragte Website Port: 80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https: Verschlüsseltes http, Port: 443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23" name="Grafik 3" descr=""/>
          <p:cNvPicPr/>
          <p:nvPr/>
        </p:nvPicPr>
        <p:blipFill>
          <a:blip r:embed="rId1"/>
          <a:stretch/>
        </p:blipFill>
        <p:spPr>
          <a:xfrm>
            <a:off x="1031400" y="4628160"/>
            <a:ext cx="4365720" cy="1470600"/>
          </a:xfrm>
          <a:prstGeom prst="rect">
            <a:avLst/>
          </a:prstGeom>
          <a:ln w="0">
            <a:noFill/>
          </a:ln>
        </p:spPr>
      </p:pic>
      <p:pic>
        <p:nvPicPr>
          <p:cNvPr id="124" name="Grafik 4" descr=""/>
          <p:cNvPicPr/>
          <p:nvPr/>
        </p:nvPicPr>
        <p:blipFill>
          <a:blip r:embed="rId2"/>
          <a:stretch/>
        </p:blipFill>
        <p:spPr>
          <a:xfrm>
            <a:off x="6924600" y="4683600"/>
            <a:ext cx="4651920" cy="176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</TotalTime>
  <Application>LibreOffice/7.3.7.2$Linux_X86_64 LibreOffice_project/30$Build-2</Application>
  <AppVersion>15.0000</AppVersion>
  <Words>326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2020-04-19T09:02:58Z</dcterms:created>
  <dc:creator>Jakob Rinke</dc:creator>
  <dc:description/>
  <dc:language>en-US</dc:language>
  <cp:lastModifiedBy/>
  <dcterms:modified xsi:type="dcterms:W3CDTF">2024-08-21T09:53:09Z</dcterms:modified>
  <cp:revision>8</cp:revision>
  <dc:subject/>
  <dc:title>Webservertechnik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8</vt:i4>
  </property>
</Properties>
</file>